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FA8C7-F420-496B-9E06-C27D7CAD16C2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1D12B-600F-4A91-8E5D-8272F2FCD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41D595-5F92-4EE1-939A-FF77E53B0A8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8FADFE-FAFE-4051-9333-96B5C6326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 </a:t>
            </a:r>
            <a:r>
              <a:rPr lang="en-US" sz="3600" dirty="0" smtClean="0"/>
              <a:t>Up- Tuesday September 4, 2012</a:t>
            </a:r>
            <a:endParaRPr lang="en-US" sz="3600" dirty="0"/>
          </a:p>
        </p:txBody>
      </p:sp>
      <p:pic>
        <p:nvPicPr>
          <p:cNvPr id="4" name="Picture 2" descr="https://encrypted-tbn1.google.com/images?q=tbn:ANd9GcQYlQSYhOYEra4bQf6ZPW4AxC-bfKMRt8w2LlZgdjQT_NR2lA5dY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2667000" cy="2354548"/>
          </a:xfrm>
          <a:prstGeom prst="rect">
            <a:avLst/>
          </a:prstGeom>
          <a:noFill/>
        </p:spPr>
      </p:pic>
      <p:pic>
        <p:nvPicPr>
          <p:cNvPr id="5" name="Picture 4" descr="https://encrypted-tbn2.google.com/images?q=tbn:ANd9GcSiHJby3fj0JIH5tt1D88AcXR8ULjxjpQ2Dk0BfBs0lTOJBz_v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828799"/>
            <a:ext cx="1456944" cy="115630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733800"/>
            <a:ext cx="897553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List as many differences </a:t>
            </a:r>
          </a:p>
          <a:p>
            <a:r>
              <a:rPr lang="en-US" sz="6000" dirty="0" smtClean="0">
                <a:solidFill>
                  <a:schemeClr val="accent1"/>
                </a:solidFill>
              </a:rPr>
              <a:t>as you can between these </a:t>
            </a:r>
          </a:p>
          <a:p>
            <a:r>
              <a:rPr lang="en-US" sz="6000" dirty="0" smtClean="0">
                <a:solidFill>
                  <a:schemeClr val="accent1"/>
                </a:solidFill>
              </a:rPr>
              <a:t>t</a:t>
            </a:r>
            <a:r>
              <a:rPr lang="en-US" sz="6000" dirty="0" smtClean="0">
                <a:solidFill>
                  <a:schemeClr val="accent1"/>
                </a:solidFill>
              </a:rPr>
              <a:t>wo </a:t>
            </a:r>
            <a:r>
              <a:rPr lang="en-US" sz="6000" dirty="0" err="1" smtClean="0">
                <a:solidFill>
                  <a:schemeClr val="accent1"/>
                </a:solidFill>
              </a:rPr>
              <a:t>superheros</a:t>
            </a:r>
            <a:r>
              <a:rPr lang="en-US" sz="6000" dirty="0" smtClean="0">
                <a:solidFill>
                  <a:schemeClr val="accent1"/>
                </a:solidFill>
              </a:rPr>
              <a:t>.</a:t>
            </a:r>
            <a:endParaRPr 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69 0.04718 C -0.34375 0.05111 -0.31163 0.05042 -0.27986 0.05458 C -0.06614 0.08326 -0.18003 0.07909 0.05313 0.11471 C 0.15226 0.12974 0.19428 0.12951 0.28594 0.13298 C 0.325 0.13229 0.36441 0.13113 0.40382 0.13113 C 0.40643 0.13113 0.39792 0.13159 0.39549 0.13298 C 0.38438 0.1383 0.38091 0.13969 0.36806 0.14223 C 0.31389 0.1531 0.26077 0.17229 0.20643 0.18039 C 0.17414 0.18525 0.14167 0.18409 0.10921 0.18594 C 0.06407 0.18316 0.01042 0.18409 -0.03593 0.17507 C -0.04461 0.17738 -0.05364 0.17669 -0.06215 0.18039 C -0.06388 0.18131 -0.06458 0.18432 -0.06614 0.18594 C -0.07013 0.18987 -0.0743 0.19334 -0.07847 0.19704 C -0.08906 0.24561 -0.08385 0.30157 -0.09895 0.34829 C -0.10381 0.39871 -0.10607 0.44912 -0.10989 0.49977 C -0.11006 0.50301 -0.11458 0.50116 -0.11684 0.50162 C -0.11996 0.50231 -0.12343 0.50324 -0.12656 0.50347 C -0.13524 0.50439 -0.14375 0.50463 -0.15243 0.50532 C -0.15989 0.50925 -0.16684 0.5118 -0.17291 0.50347 C -0.20572 0.46277 -0.30937 0.35083 -0.27013 0.37951 C -0.26267 0.38506 -0.25607 0.39292 -0.24687 0.39408 C -0.23871 0.39524 -0.23038 0.39524 -0.22222 0.39593 C -0.13732 0.41536 -0.22395 0.39778 -0.07708 0.4105 C 0.2415 0.43779 -0.14218 0.41466 0.18594 0.43224 C 0.3165 0.44704 0.44705 0.45884 0.57778 0.46878 C 0.59011 0.47248 0.68421 0.48774 0.65712 0.49977 C 0.52882 0.49468 0.4007 0.49283 0.27223 0.49075 C 0.21684 0.48335 0.16164 0.47641 0.10625 0.46878 C 0.07362 0.46415 0.04046 0.45884 0.00764 0.45421 C -0.00642 0.45213 -0.01909 0.45236 -0.00711 0.45236 C -0.20052 0.6531 -0.2151 0.61679 -0.1085 0.60569 C 0.00469 0.57169 0.04167 0.47757 0.14063 0.35569 C 0.22066 0.25717 0.28994 0.15981 0.35573 0.04371 C 0.3698 -0.02081 0.38403 -0.08534 0.39827 -0.14986 C 0.40018 -0.15842 0.40244 -0.16651 0.40382 -0.1753 C 0.40643 -0.19565 0.40608 -0.21785 0.41181 -0.23728 C 0.41233 -0.23844 0.4165 -0.25254 0.41615 -0.25208 C 0.39775 -0.22757 0.39254 -0.18085 0.37917 -0.15495 C 0.3448 -0.08927 0.30452 -0.02937 0.26806 0.03446 C 0.23455 0.09297 0.20695 0.15657 0.17344 0.21508 C 0.16355 0.23242 0.11407 0.34736 0.07362 0.36471 C 0.0691 0.35638 0.0625 0.35014 0.05712 0.34297 L -0.27847 0.04556 L -0.27569 0.06383 L 0.275 0.21878 L -0.44288 0.5747 L -0.34149 0.17692 L 0.2323 0.68779 L 0.30087 -0.01295 L -0.26336 -0.04209 L -0.35243 0.79001 L 0.2408 0.71323 L 0.36806 0.30088 L -0.30312 0.16582 L -0.34027 -0.02752 " pathEditMode="relative" ptsTypes="fffffffffffffffffffffffffffffffffffffffff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two main locations in an atom.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858000" cy="47091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Nucleus – contains the protons and neutrons.</a:t>
            </a:r>
          </a:p>
          <a:p>
            <a:pPr algn="ctr">
              <a:buNone/>
            </a:pPr>
            <a:endParaRPr lang="en-US" sz="4800" dirty="0" smtClean="0"/>
          </a:p>
          <a:p>
            <a:pPr algn="ctr"/>
            <a:r>
              <a:rPr lang="en-US" sz="4800" dirty="0" smtClean="0"/>
              <a:t>Electron Cloud – Contains electrons.</a:t>
            </a:r>
            <a:endParaRPr lang="en-US" sz="4800" dirty="0"/>
          </a:p>
        </p:txBody>
      </p:sp>
      <p:pic>
        <p:nvPicPr>
          <p:cNvPr id="4" name="Picture 2" descr="https://encrypted-tbn1.google.com/images?q=tbn:ANd9GcQYlQSYhOYEra4bQf6ZPW4AxC-bfKMRt8w2LlZgdjQT_NR2lA5d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828800"/>
            <a:ext cx="2209800" cy="1950911"/>
          </a:xfrm>
          <a:prstGeom prst="rect">
            <a:avLst/>
          </a:prstGeom>
          <a:noFill/>
        </p:spPr>
      </p:pic>
      <p:pic>
        <p:nvPicPr>
          <p:cNvPr id="6" name="Picture 4" descr="https://encrypted-tbn2.google.com/images?q=tbn:ANd9GcSiHJby3fj0JIH5tt1D88AcXR8ULjxjpQ2Dk0BfBs0lTOJBz_v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495800"/>
            <a:ext cx="1143000" cy="90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98 -0.49884 C -0.65504 -0.49491 -0.62292 -0.49561 -0.59115 -0.49144 C -0.37743 -0.46277 -0.49132 -0.46693 -0.25816 -0.43131 C -0.15903 -0.41628 -0.11702 -0.41651 -0.02535 -0.41304 C 0.01371 -0.41374 0.05312 -0.41489 0.09253 -0.41489 C 0.09514 -0.41489 0.08663 -0.41443 0.0842 -0.41304 C 0.07309 -0.40772 0.06961 -0.40634 0.05677 -0.40379 C 0.0026 -0.39292 -0.05052 -0.37373 -0.10486 -0.36563 C -0.13716 -0.36078 -0.16962 -0.36193 -0.20209 -0.36008 C -0.24723 -0.36286 -0.30087 -0.36193 -0.34723 -0.37095 C -0.35591 -0.36864 -0.36493 -0.36933 -0.37344 -0.36563 C -0.37518 -0.36471 -0.37587 -0.3617 -0.37743 -0.36008 C -0.38143 -0.35615 -0.38559 -0.35268 -0.38976 -0.34898 C -0.40035 -0.30042 -0.39514 -0.24445 -0.41025 -0.19773 C -0.41511 -0.14732 -0.41736 -0.0969 -0.42118 -0.04625 C -0.42136 -0.04302 -0.42587 -0.04487 -0.42813 -0.0444 C -0.43125 -0.04371 -0.43473 -0.04278 -0.43785 -0.04255 C -0.44653 -0.04163 -0.45504 -0.0414 -0.46372 -0.0407 C -0.47118 -0.03677 -0.47813 -0.03423 -0.4842 -0.04255 C -0.51702 -0.08326 -0.62066 -0.19519 -0.58143 -0.16651 C -0.57396 -0.16096 -0.56736 -0.1531 -0.55816 -0.15194 C -0.55 -0.15079 -0.54167 -0.15079 -0.53351 -0.15009 C -0.44861 -0.13067 -0.53525 -0.14824 -0.38837 -0.13552 C -0.06979 -0.10823 -0.45348 -0.13136 -0.12535 -0.11378 C 0.00521 -0.09898 0.13576 -0.08719 0.26649 -0.07724 C 0.27882 -0.07354 0.37291 -0.05828 0.34583 -0.04625 C 0.21753 -0.05134 0.08941 -0.05319 -0.03907 -0.05527 C -0.09445 -0.06267 -0.14966 -0.06961 -0.20504 -0.07724 C -0.23768 -0.08187 -0.27084 -0.08719 -0.30365 -0.09181 C -0.31771 -0.09389 -0.33039 -0.09366 -0.31841 -0.09366 C -0.51181 0.10708 -0.52639 0.07077 -0.41979 0.05967 C -0.3066 0.02567 -0.26962 -0.06845 -0.17066 -0.19033 C -0.09063 -0.28885 -0.02136 -0.38622 0.04444 -0.50231 C 0.0585 -0.56684 0.07274 -0.63136 0.08698 -0.69588 C 0.08889 -0.70444 0.09114 -0.71253 0.09253 -0.72132 C 0.09514 -0.74144 0.09479 -0.76388 0.10052 -0.7833 C 0.10104 -0.78446 0.10521 -0.79857 0.10486 -0.7981 C 0.08646 -0.77359 0.08125 -0.72687 0.06788 -0.70097 C 0.0335 -0.63529 -0.00677 -0.57539 -0.04323 -0.51156 C -0.07674 -0.45305 -0.10434 -0.38945 -0.13785 -0.33094 C -0.14775 -0.3136 -0.19723 -0.19866 -0.23768 -0.18131 C -0.24219 -0.18964 -0.24879 -0.19588 -0.25417 -0.20305 L -0.58976 -0.50046 L -0.58698 -0.48219 L -0.03629 -0.32724 L -0.75417 0.02868 L -0.65278 -0.3691 L -0.079 0.14177 L -0.01042 -0.55897 L -0.57466 -0.58811 L -0.66372 0.24399 L -0.07049 0.16721 L 0.05677 -0.24514 L -0.61441 -0.3802 L -0.65157 -0.57354 " pathEditMode="relative" rAng="0" ptsTypes="fffffffffffffffffffffffffffffffffffffffffAAAAAAA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nucleus of an atom contains almost all of the mass of the atom. Therefore , the mass # is the sum of the protons + the neutrons.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om1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438400"/>
            <a:ext cx="3924300" cy="3008630"/>
          </a:xfrm>
        </p:spPr>
      </p:pic>
      <p:pic>
        <p:nvPicPr>
          <p:cNvPr id="5" name="Picture 4" descr="The flash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487" y="914400"/>
            <a:ext cx="4148137" cy="3028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oogle.com/images?q=tbn:ANd9GcQYlQSYhOYEra4bQf6ZPW4AxC-bfKMRt8w2LlZgdjQT_NR2lA5d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2794346" cy="2466976"/>
          </a:xfrm>
          <a:prstGeom prst="rect">
            <a:avLst/>
          </a:prstGeom>
          <a:noFill/>
        </p:spPr>
      </p:pic>
      <p:pic>
        <p:nvPicPr>
          <p:cNvPr id="1028" name="Picture 4" descr="https://encrypted-tbn2.google.com/images?q=tbn:ANd9GcSiHJby3fj0JIH5tt1D88AcXR8ULjxjpQ2Dk0BfBs0lTOJBz_v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81000"/>
            <a:ext cx="1536192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69 0.04718 C -0.34375 0.05111 -0.31163 0.05042 -0.27986 0.05458 C -0.06614 0.08326 -0.18003 0.07909 0.05313 0.11471 C 0.15226 0.12974 0.19428 0.12951 0.28594 0.13298 C 0.325 0.13229 0.36441 0.13113 0.40382 0.13113 C 0.40643 0.13113 0.39792 0.13159 0.39549 0.13298 C 0.38438 0.1383 0.38091 0.13969 0.36806 0.14223 C 0.31389 0.1531 0.26077 0.17229 0.20643 0.18039 C 0.17414 0.18525 0.14167 0.18409 0.10921 0.18594 C 0.06407 0.18316 0.01042 0.18409 -0.03593 0.17507 C -0.04461 0.17738 -0.05364 0.17669 -0.06215 0.18039 C -0.06388 0.18131 -0.06458 0.18432 -0.06614 0.18594 C -0.07013 0.18987 -0.0743 0.19334 -0.07847 0.19704 C -0.08906 0.24561 -0.08385 0.30157 -0.09895 0.34829 C -0.10381 0.39871 -0.10607 0.44912 -0.10989 0.49977 C -0.11006 0.50301 -0.11458 0.50116 -0.11684 0.50162 C -0.11996 0.50231 -0.12343 0.50324 -0.12656 0.50347 C -0.13524 0.50439 -0.14375 0.50463 -0.15243 0.50532 C -0.15989 0.50925 -0.16684 0.5118 -0.17291 0.50347 C -0.20572 0.46277 -0.30937 0.35083 -0.27013 0.37951 C -0.26267 0.38506 -0.25607 0.39292 -0.24687 0.39408 C -0.23871 0.39524 -0.23038 0.39524 -0.22222 0.39593 C -0.13732 0.41536 -0.22395 0.39778 -0.07708 0.4105 C 0.2415 0.43779 -0.14218 0.41466 0.18594 0.43224 C 0.3165 0.44704 0.44705 0.45884 0.57778 0.46878 C 0.59011 0.47248 0.68421 0.48774 0.65712 0.49977 C 0.52882 0.49468 0.4007 0.49283 0.27223 0.49075 C 0.21684 0.48335 0.16164 0.47641 0.10625 0.46878 C 0.07362 0.46415 0.04046 0.45884 0.00764 0.45421 C -0.00642 0.45213 -0.01909 0.45236 -0.00711 0.45236 C -0.20052 0.6531 -0.2151 0.61679 -0.1085 0.60569 C 0.00469 0.57169 0.04167 0.47757 0.14063 0.35569 C 0.22066 0.25717 0.28994 0.15981 0.35573 0.04371 C 0.3698 -0.02081 0.38403 -0.08534 0.39827 -0.14986 C 0.40018 -0.15842 0.40244 -0.16651 0.40382 -0.1753 C 0.40643 -0.19565 0.40608 -0.21785 0.41181 -0.23728 C 0.41233 -0.23844 0.4165 -0.25254 0.41615 -0.25208 C 0.39775 -0.22757 0.39254 -0.18085 0.37917 -0.15495 C 0.3448 -0.08927 0.30452 -0.02937 0.26806 0.03446 C 0.23455 0.09297 0.20695 0.15657 0.17344 0.21508 C 0.16355 0.23242 0.11407 0.34736 0.07362 0.36471 C 0.0691 0.35638 0.0625 0.35014 0.05712 0.34297 L -0.27847 0.04556 L -0.27569 0.06383 L 0.275 0.21878 L -0.44288 0.5747 L -0.34149 0.17692 L 0.2323 0.68779 L 0.30087 -0.01295 L -0.26336 -0.04209 L -0.35243 0.79001 L 0.2408 0.71323 L 0.36806 0.30088 L -0.30312 0.16582 L -0.34027 -0.02752 " pathEditMode="relative" ptsTypes="fffffffffffffffffffffffffffffffffffffffffAAAAAAAAAAAA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Electrons travel around the nucleus in a region called the electron cloud.</a:t>
            </a:r>
          </a:p>
          <a:p>
            <a:r>
              <a:rPr lang="en-US" sz="3600" dirty="0" smtClean="0"/>
              <a:t>It is impossible to determine the exact location of an electron within the cloud at any particular moment.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110</Words>
  <Application>Microsoft Office PowerPoint</Application>
  <PresentationFormat>On-screen Show (4:3)</PresentationFormat>
  <Paragraphs>16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Warm Up- Tuesday September 4, 2012</vt:lpstr>
      <vt:lpstr>There are two main locations in an atom.</vt:lpstr>
      <vt:lpstr>Nucleus</vt:lpstr>
      <vt:lpstr>Slide 4</vt:lpstr>
      <vt:lpstr>Slide 5</vt:lpstr>
      <vt:lpstr>Electron Clouds</vt:lpstr>
    </vt:vector>
  </TitlesOfParts>
  <Company>DVISD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two main locations in an atom.</dc:title>
  <dc:creator>012345</dc:creator>
  <cp:lastModifiedBy>katherine.murphy</cp:lastModifiedBy>
  <cp:revision>14</cp:revision>
  <dcterms:created xsi:type="dcterms:W3CDTF">2012-08-31T15:45:19Z</dcterms:created>
  <dcterms:modified xsi:type="dcterms:W3CDTF">2012-09-04T14:34:31Z</dcterms:modified>
</cp:coreProperties>
</file>